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8"/>
  </p:notesMasterIdLst>
  <p:handoutMasterIdLst>
    <p:handoutMasterId r:id="rId9"/>
  </p:handoutMasterIdLst>
  <p:sldIdLst>
    <p:sldId id="258" r:id="rId5"/>
    <p:sldId id="263" r:id="rId6"/>
    <p:sldId id="262" r:id="rId7"/>
  </p:sldIdLst>
  <p:sldSz cx="9144000" cy="6858000" type="screen4x3"/>
  <p:notesSz cx="9926638" cy="6797675"/>
  <p:defaultTextStyle>
    <a:defPPr>
      <a:defRPr lang="de-DE"/>
    </a:defPPr>
    <a:lvl1pPr algn="l" rtl="0" fontAlgn="base">
      <a:spcBef>
        <a:spcPct val="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ＭＳ Ｐゴシック" pitchFamily="34" charset="-128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ＭＳ Ｐゴシック" pitchFamily="34" charset="-128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ＭＳ Ｐゴシック" pitchFamily="34" charset="-128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ＭＳ Ｐゴシック" pitchFamily="34" charset="-128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ＭＳ Ｐゴシック" pitchFamily="34" charset="-128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Arial" pitchFamily="34" charset="0"/>
        <a:ea typeface="ＭＳ Ｐゴシック" pitchFamily="34" charset="-128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Arial" pitchFamily="34" charset="0"/>
        <a:ea typeface="ＭＳ Ｐゴシック" pitchFamily="34" charset="-128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Arial" pitchFamily="34" charset="0"/>
        <a:ea typeface="ＭＳ Ｐゴシック" pitchFamily="34" charset="-128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Arial" pitchFamily="34" charset="0"/>
        <a:ea typeface="ＭＳ Ｐゴシック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  <a:srgbClr val="000000"/>
    <a:srgbClr val="CC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D2993F2-0E6A-4BBA-B123-8E8D7C42A505}" v="10" dt="2022-02-23T11:16:50.73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849" autoAdjust="0"/>
    <p:restoredTop sz="94388" autoAdjust="0"/>
  </p:normalViewPr>
  <p:slideViewPr>
    <p:cSldViewPr>
      <p:cViewPr varScale="1">
        <p:scale>
          <a:sx n="58" d="100"/>
          <a:sy n="58" d="100"/>
        </p:scale>
        <p:origin x="1554" y="6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92" d="100"/>
          <a:sy n="92" d="100"/>
        </p:scale>
        <p:origin x="3750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theme" Target="theme/theme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microsoft.com/office/2015/10/relationships/revisionInfo" Target="revisionInfo.xml"/><Relationship Id="rId10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handoutMaster" Target="handoutMasters/handoutMaster1.xml"/><Relationship Id="rId14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Bünnagel, Dr. Vera" userId="S::vera.buennagel@caritasnet.de::a05f2ad6-bed6-4a79-811a-5c7d8d5b7b40" providerId="AD" clId="Web-{FD2993F2-0E6A-4BBA-B123-8E8D7C42A505}"/>
    <pc:docChg chg="modSld">
      <pc:chgData name="Bünnagel, Dr. Vera" userId="S::vera.buennagel@caritasnet.de::a05f2ad6-bed6-4a79-811a-5c7d8d5b7b40" providerId="AD" clId="Web-{FD2993F2-0E6A-4BBA-B123-8E8D7C42A505}" dt="2022-02-23T11:16:50.732" v="9" actId="1076"/>
      <pc:docMkLst>
        <pc:docMk/>
      </pc:docMkLst>
      <pc:sldChg chg="modSp">
        <pc:chgData name="Bünnagel, Dr. Vera" userId="S::vera.buennagel@caritasnet.de::a05f2ad6-bed6-4a79-811a-5c7d8d5b7b40" providerId="AD" clId="Web-{FD2993F2-0E6A-4BBA-B123-8E8D7C42A505}" dt="2022-02-23T11:16:50.732" v="9" actId="1076"/>
        <pc:sldMkLst>
          <pc:docMk/>
          <pc:sldMk cId="0" sldId="258"/>
        </pc:sldMkLst>
        <pc:spChg chg="mod">
          <ac:chgData name="Bünnagel, Dr. Vera" userId="S::vera.buennagel@caritasnet.de::a05f2ad6-bed6-4a79-811a-5c7d8d5b7b40" providerId="AD" clId="Web-{FD2993F2-0E6A-4BBA-B123-8E8D7C42A505}" dt="2022-02-23T11:15:49.200" v="7" actId="20577"/>
          <ac:spMkLst>
            <pc:docMk/>
            <pc:sldMk cId="0" sldId="258"/>
            <ac:spMk id="4" creationId="{91174520-3FB4-418A-B022-FE86F1E32FB7}"/>
          </ac:spMkLst>
        </pc:spChg>
        <pc:spChg chg="mod">
          <ac:chgData name="Bünnagel, Dr. Vera" userId="S::vera.buennagel@caritasnet.de::a05f2ad6-bed6-4a79-811a-5c7d8d5b7b40" providerId="AD" clId="Web-{FD2993F2-0E6A-4BBA-B123-8E8D7C42A505}" dt="2022-02-23T11:16:50.732" v="9" actId="1076"/>
          <ac:spMkLst>
            <pc:docMk/>
            <pc:sldMk cId="0" sldId="258"/>
            <ac:spMk id="5" creationId="{3BD4B3F1-2EBA-43F6-8FEF-24AAE0F2E725}"/>
          </ac:spMkLst>
        </pc:spChg>
        <pc:spChg chg="mod">
          <ac:chgData name="Bünnagel, Dr. Vera" userId="S::vera.buennagel@caritasnet.de::a05f2ad6-bed6-4a79-811a-5c7d8d5b7b40" providerId="AD" clId="Web-{FD2993F2-0E6A-4BBA-B123-8E8D7C42A505}" dt="2022-02-23T11:15:07.590" v="1" actId="14100"/>
          <ac:spMkLst>
            <pc:docMk/>
            <pc:sldMk cId="0" sldId="258"/>
            <ac:spMk id="6" creationId="{9B52F9AB-87FB-4BA2-A32D-6EC07633139D}"/>
          </ac:spMkLst>
        </pc:spChg>
        <pc:spChg chg="mod">
          <ac:chgData name="Bünnagel, Dr. Vera" userId="S::vera.buennagel@caritasnet.de::a05f2ad6-bed6-4a79-811a-5c7d8d5b7b40" providerId="AD" clId="Web-{FD2993F2-0E6A-4BBA-B123-8E8D7C42A505}" dt="2022-02-23T11:15:20.934" v="3" actId="14100"/>
          <ac:spMkLst>
            <pc:docMk/>
            <pc:sldMk cId="0" sldId="258"/>
            <ac:spMk id="7" creationId="{BC08F25A-F32B-408E-B927-7EC73910E7B9}"/>
          </ac:spMkLst>
        </pc:spChg>
        <pc:spChg chg="mod">
          <ac:chgData name="Bünnagel, Dr. Vera" userId="S::vera.buennagel@caritasnet.de::a05f2ad6-bed6-4a79-811a-5c7d8d5b7b40" providerId="AD" clId="Web-{FD2993F2-0E6A-4BBA-B123-8E8D7C42A505}" dt="2022-02-23T11:15:31.481" v="5" actId="14100"/>
          <ac:spMkLst>
            <pc:docMk/>
            <pc:sldMk cId="0" sldId="258"/>
            <ac:spMk id="8" creationId="{3172A8A7-0055-49B7-8E76-855F04A7D731}"/>
          </ac:spMkLst>
        </pc:spChg>
        <pc:spChg chg="mod">
          <ac:chgData name="Bünnagel, Dr. Vera" userId="S::vera.buennagel@caritasnet.de::a05f2ad6-bed6-4a79-811a-5c7d8d5b7b40" providerId="AD" clId="Web-{FD2993F2-0E6A-4BBA-B123-8E8D7C42A505}" dt="2022-02-23T11:15:28.122" v="4" actId="14100"/>
          <ac:spMkLst>
            <pc:docMk/>
            <pc:sldMk cId="0" sldId="258"/>
            <ac:spMk id="9" creationId="{CC1E575F-A94F-47F7-B874-1C0E386305B5}"/>
          </ac:spMkLst>
        </pc:s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4301543" cy="34106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quarter" idx="1"/>
          </p:nvPr>
        </p:nvSpPr>
        <p:spPr>
          <a:xfrm>
            <a:off x="5622799" y="0"/>
            <a:ext cx="4301543" cy="34106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1C23AB2-0CF8-4249-97BB-6547AFA4C053}" type="datetimeFigureOut">
              <a:rPr lang="de-DE" smtClean="0"/>
              <a:t>23.02.2022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2"/>
          </p:nvPr>
        </p:nvSpPr>
        <p:spPr>
          <a:xfrm>
            <a:off x="1" y="6456612"/>
            <a:ext cx="4301543" cy="34106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3"/>
          </p:nvPr>
        </p:nvSpPr>
        <p:spPr>
          <a:xfrm>
            <a:off x="5622799" y="6456612"/>
            <a:ext cx="4301543" cy="34106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F4E76B1-8683-492D-865E-FB00C14DE8CE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89047621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1" y="0"/>
            <a:ext cx="4301543" cy="3398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Times New Roman" charset="0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5622799" y="0"/>
            <a:ext cx="4301543" cy="3398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>
                <a:latin typeface="Times New Roman" charset="0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307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3263900" y="509588"/>
            <a:ext cx="3398838" cy="254952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307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92665" y="3228896"/>
            <a:ext cx="7941310" cy="30589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de-DE"/>
              <a:t>Textmasterformate durch Klicken bearbeiten</a:t>
            </a:r>
          </a:p>
          <a:p>
            <a:pPr lvl="1"/>
            <a:r>
              <a:rPr lang="de-DE" altLang="de-DE"/>
              <a:t>Zweite Ebene</a:t>
            </a:r>
          </a:p>
          <a:p>
            <a:pPr lvl="2"/>
            <a:r>
              <a:rPr lang="de-DE" altLang="de-DE"/>
              <a:t>Dritte Ebene</a:t>
            </a:r>
          </a:p>
          <a:p>
            <a:pPr lvl="3"/>
            <a:r>
              <a:rPr lang="de-DE" altLang="de-DE"/>
              <a:t>Vierte Ebene</a:t>
            </a:r>
          </a:p>
          <a:p>
            <a:pPr lvl="4"/>
            <a:r>
              <a:rPr lang="de-DE" altLang="de-DE"/>
              <a:t>Fünfte Ebene</a:t>
            </a:r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1" y="6456611"/>
            <a:ext cx="4301543" cy="3398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>
                <a:latin typeface="Times New Roman" charset="0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5622799" y="6456611"/>
            <a:ext cx="4301543" cy="3398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>
                <a:latin typeface="Times New Roman" pitchFamily="18" charset="0"/>
              </a:defRPr>
            </a:lvl1pPr>
          </a:lstStyle>
          <a:p>
            <a:fld id="{8FEF750D-567A-4EAB-A909-DD62E1B05C14}" type="slidenum">
              <a:rPr lang="de-DE" altLang="de-DE"/>
              <a:pPr/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233734955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ＭＳ Ｐゴシック" charset="0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ＭＳ Ｐゴシック" charset="0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ＭＳ Ｐゴシック" charset="0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ＭＳ Ｐゴシック" charset="0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EF750D-567A-4EAB-A909-DD62E1B05C14}" type="slidenum">
              <a:rPr lang="de-DE" altLang="de-DE" smtClean="0"/>
              <a:pPr/>
              <a:t>1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249564320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EF750D-567A-4EAB-A909-DD62E1B05C14}" type="slidenum">
              <a:rPr lang="de-DE" altLang="de-DE" smtClean="0"/>
              <a:pPr/>
              <a:t>2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362359025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EF750D-567A-4EAB-A909-DD62E1B05C14}" type="slidenum">
              <a:rPr lang="de-DE" altLang="de-DE" smtClean="0"/>
              <a:pPr/>
              <a:t>3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140915481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 1" descr="Caritas_Logo_Schrift_li_2-zeilig.eps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6688" y="6072188"/>
            <a:ext cx="2317750" cy="741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18" descr="cariweis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7" t="35945" r="-37"/>
          <a:stretch>
            <a:fillRect/>
          </a:stretch>
        </p:blipFill>
        <p:spPr bwMode="auto">
          <a:xfrm>
            <a:off x="0" y="0"/>
            <a:ext cx="9144000" cy="817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50" name="Rectangle 10"/>
          <p:cNvSpPr>
            <a:spLocks noGrp="1" noChangeArrowheads="1"/>
          </p:cNvSpPr>
          <p:nvPr>
            <p:ph type="ctrTitle" sz="quarter"/>
          </p:nvPr>
        </p:nvSpPr>
        <p:spPr bwMode="auto">
          <a:xfrm>
            <a:off x="685800" y="2697163"/>
            <a:ext cx="7772400" cy="14700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3200"/>
            </a:lvl1pPr>
          </a:lstStyle>
          <a:p>
            <a:pPr lvl="0"/>
            <a:r>
              <a:rPr lang="de-DE" noProof="0"/>
              <a:t>Titelmasterformat durch Klicken bearbeiten</a:t>
            </a:r>
            <a:endParaRPr lang="de-DE" noProof="0" dirty="0"/>
          </a:p>
        </p:txBody>
      </p:sp>
    </p:spTree>
    <p:extLst>
      <p:ext uri="{BB962C8B-B14F-4D97-AF65-F5344CB8AC3E}">
        <p14:creationId xmlns:p14="http://schemas.microsoft.com/office/powerpoint/2010/main" val="38494946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2074"/>
          </a:xfrm>
          <a:prstGeom prst="rect">
            <a:avLst/>
          </a:prstGeom>
        </p:spPr>
        <p:txBody>
          <a:bodyPr vert="horz"/>
          <a:lstStyle/>
          <a:p>
            <a:r>
              <a:rPr lang="de-DE"/>
              <a:t>Titelmasterformat durch Klicken bearbeiten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Rectangle 16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algn="ctr"/>
            <a:endParaRPr lang="de-DE" altLang="de-DE" dirty="0"/>
          </a:p>
          <a:p>
            <a:pPr algn="ctr"/>
            <a:endParaRPr lang="de-DE" altLang="de-DE" dirty="0"/>
          </a:p>
        </p:txBody>
      </p:sp>
      <p:sp>
        <p:nvSpPr>
          <p:cNvPr id="5" name="Rectangle 17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de-DE" altLang="de-DE"/>
              <a:t>Nr. </a:t>
            </a:r>
            <a:fld id="{664D53A9-F9C2-4AAB-A520-1F1B530BADA3}" type="slidenum">
              <a:rPr lang="de-DE" altLang="de-DE"/>
              <a:pPr/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34163890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vert="horz" anchor="t"/>
          <a:lstStyle>
            <a:lvl1pPr algn="l">
              <a:defRPr sz="4000" b="1" cap="all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4" name="Rectangle 16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algn="ctr"/>
            <a:endParaRPr lang="de-DE" altLang="de-DE" dirty="0"/>
          </a:p>
        </p:txBody>
      </p:sp>
      <p:sp>
        <p:nvSpPr>
          <p:cNvPr id="5" name="Rectangle 17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de-DE" altLang="de-DE"/>
              <a:t>Nr. </a:t>
            </a:r>
            <a:fld id="{BF3F982C-6601-4153-8C9D-766586752F97}" type="slidenum">
              <a:rPr lang="de-DE" altLang="de-DE"/>
              <a:pPr/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31083124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395288" y="1517650"/>
            <a:ext cx="4114800" cy="39274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62488" y="1517650"/>
            <a:ext cx="4114800" cy="39274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Rectangle 16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algn="ctr"/>
            <a:endParaRPr lang="de-DE" altLang="de-DE" dirty="0"/>
          </a:p>
        </p:txBody>
      </p:sp>
      <p:sp>
        <p:nvSpPr>
          <p:cNvPr id="6" name="Rectangle 17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de-DE" altLang="de-DE"/>
              <a:t>Nr. </a:t>
            </a:r>
            <a:fld id="{FB3DEDC4-D9C4-4EAA-B23C-CD41197810E0}" type="slidenum">
              <a:rPr lang="de-DE" altLang="de-DE"/>
              <a:pPr/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11541956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/>
          <a:lstStyle>
            <a:lvl1pPr>
              <a:defRPr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Rectangle 16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algn="ctr"/>
            <a:endParaRPr lang="de-DE" altLang="de-DE" dirty="0"/>
          </a:p>
        </p:txBody>
      </p:sp>
      <p:sp>
        <p:nvSpPr>
          <p:cNvPr id="8" name="Rectangle 17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de-DE" altLang="de-DE"/>
              <a:t>Nr. </a:t>
            </a:r>
            <a:fld id="{6FEE93F1-8BFB-4D27-94E5-DA7CDDF2CF2E}" type="slidenum">
              <a:rPr lang="de-DE" altLang="de-DE"/>
              <a:pPr/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1210542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Rectangle 16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algn="ctr"/>
            <a:endParaRPr lang="de-DE" altLang="de-DE" dirty="0"/>
          </a:p>
        </p:txBody>
      </p:sp>
      <p:sp>
        <p:nvSpPr>
          <p:cNvPr id="4" name="Rectangle 17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de-DE" altLang="de-DE"/>
              <a:t>Nr. </a:t>
            </a:r>
            <a:fld id="{929045C1-1F01-4C3A-9C28-453543C8CD21}" type="slidenum">
              <a:rPr lang="de-DE" altLang="de-DE"/>
              <a:pPr/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23063861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6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algn="ctr"/>
            <a:endParaRPr lang="de-DE" altLang="de-DE" dirty="0"/>
          </a:p>
        </p:txBody>
      </p:sp>
      <p:sp>
        <p:nvSpPr>
          <p:cNvPr id="3" name="Rectangle 17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de-DE" altLang="de-DE"/>
              <a:t>Nr. </a:t>
            </a:r>
            <a:fld id="{CC63ED34-720E-4331-95B9-44C392B07731}" type="slidenum">
              <a:rPr lang="de-DE" altLang="de-DE"/>
              <a:pPr/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11817590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692696"/>
            <a:ext cx="3008313" cy="1162050"/>
          </a:xfrm>
          <a:prstGeom prst="rect">
            <a:avLst/>
          </a:prstGeom>
        </p:spPr>
        <p:txBody>
          <a:bodyPr vert="horz" anchor="b"/>
          <a:lstStyle>
            <a:lvl1pPr algn="l">
              <a:defRPr sz="2000" b="1"/>
            </a:lvl1pPr>
          </a:lstStyle>
          <a:p>
            <a:r>
              <a:rPr lang="de-DE"/>
              <a:t>Titelmasterformat durch Klicken bearbeiten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908721"/>
            <a:ext cx="5111750" cy="5184576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854747"/>
            <a:ext cx="3008313" cy="42385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5" name="Rectangle 16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de-DE" altLang="de-DE" dirty="0"/>
          </a:p>
        </p:txBody>
      </p:sp>
      <p:sp>
        <p:nvSpPr>
          <p:cNvPr id="6" name="Rectangle 17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de-DE" altLang="de-DE"/>
              <a:t>Nr. </a:t>
            </a:r>
            <a:fld id="{A3776FBA-2BBF-4D55-A802-9F519A5374C8}" type="slidenum">
              <a:rPr lang="de-DE" altLang="de-DE"/>
              <a:pPr/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10615859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vert="horz" anchor="b"/>
          <a:lstStyle>
            <a:lvl1pPr algn="l">
              <a:defRPr sz="2000" b="1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908719"/>
            <a:ext cx="5486400" cy="381885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de-DE" noProof="0"/>
              <a:t>Bild durch Klicken auf Symbol hinzufügen</a:t>
            </a:r>
            <a:endParaRPr lang="de-DE" noProof="0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5" name="Rectangle 16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algn="ctr"/>
            <a:endParaRPr lang="de-DE" altLang="de-DE" dirty="0"/>
          </a:p>
        </p:txBody>
      </p:sp>
      <p:sp>
        <p:nvSpPr>
          <p:cNvPr id="6" name="Rectangle 17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de-DE" altLang="de-DE"/>
              <a:t>Nr. </a:t>
            </a:r>
            <a:fld id="{0A7E84CC-B6AD-48E1-9B1B-3D23B3F3E690}" type="slidenum">
              <a:rPr lang="de-DE" altLang="de-DE"/>
              <a:pPr/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18783569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2074"/>
          </a:xfrm>
          <a:prstGeom prst="rect">
            <a:avLst/>
          </a:prstGeom>
        </p:spPr>
        <p:txBody>
          <a:bodyPr vert="horz"/>
          <a:lstStyle/>
          <a:p>
            <a:r>
              <a:rPr lang="de-DE"/>
              <a:t>Titelmasterformat durch Klicken bearbeiten</a:t>
            </a:r>
            <a:endParaRPr lang="de-DE" dirty="0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Rectangle 16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de-DE" altLang="de-DE" dirty="0"/>
          </a:p>
        </p:txBody>
      </p:sp>
      <p:sp>
        <p:nvSpPr>
          <p:cNvPr id="5" name="Rectangle 17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de-DE" altLang="de-DE"/>
              <a:t>Nr. </a:t>
            </a:r>
            <a:fld id="{323218E7-25EB-4928-B7BC-2834563036CA}" type="slidenum">
              <a:rPr lang="de-DE" altLang="de-DE"/>
              <a:pPr/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19050997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81788" y="922809"/>
            <a:ext cx="2095500" cy="5170487"/>
          </a:xfrm>
          <a:prstGeom prst="rect">
            <a:avLst/>
          </a:prstGeom>
        </p:spPr>
        <p:txBody>
          <a:bodyPr vert="eaVert"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395288" y="922809"/>
            <a:ext cx="6134100" cy="5170487"/>
          </a:xfrm>
        </p:spPr>
        <p:txBody>
          <a:bodyPr vert="eaVert"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Rectangle 16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de-DE" altLang="de-DE" dirty="0"/>
          </a:p>
        </p:txBody>
      </p:sp>
      <p:sp>
        <p:nvSpPr>
          <p:cNvPr id="5" name="Rectangle 17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de-DE" altLang="de-DE"/>
              <a:t>Nr. </a:t>
            </a:r>
            <a:fld id="{C85CDEA9-82E6-4E8E-A39A-1FFA4CD099B9}" type="slidenum">
              <a:rPr lang="de-DE" altLang="de-DE"/>
              <a:pPr/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42895262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emf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9" name="Rectangle 15"/>
          <p:cNvSpPr>
            <a:spLocks noGrp="1" noChangeArrowheads="1"/>
          </p:cNvSpPr>
          <p:nvPr>
            <p:ph type="body" idx="1"/>
          </p:nvPr>
        </p:nvSpPr>
        <p:spPr bwMode="auto">
          <a:xfrm>
            <a:off x="323850" y="1125538"/>
            <a:ext cx="8496300" cy="4895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90000" rIns="91440" bIns="9000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de-DE"/>
              <a:t>Erste Ebene – Headlinestreiefn mit Kodierfarbe</a:t>
            </a:r>
          </a:p>
          <a:p>
            <a:pPr lvl="1"/>
            <a:r>
              <a:rPr lang="de-DE" altLang="de-DE"/>
              <a:t>Blindtext (stellvertretend für den nicht vorhandene Manuskripttext)</a:t>
            </a:r>
          </a:p>
          <a:p>
            <a:pPr lvl="2"/>
            <a:r>
              <a:rPr lang="de-DE" altLang="de-DE"/>
              <a:t>Blindtext diesmal mit Aufzählungszeichen</a:t>
            </a:r>
          </a:p>
          <a:p>
            <a:pPr lvl="3"/>
            <a:r>
              <a:rPr lang="de-DE" altLang="de-DE"/>
              <a:t>Unteraufzählung</a:t>
            </a:r>
          </a:p>
          <a:p>
            <a:pPr lvl="4"/>
            <a:r>
              <a:rPr lang="de-DE" altLang="de-DE"/>
              <a:t>Fünfte Ebene</a:t>
            </a:r>
          </a:p>
        </p:txBody>
      </p:sp>
      <p:sp>
        <p:nvSpPr>
          <p:cNvPr id="1040" name="Rectangle 1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413001" y="6421438"/>
            <a:ext cx="4103687" cy="2992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spcBef>
                <a:spcPts val="0"/>
              </a:spcBef>
              <a:defRPr sz="800"/>
            </a:lvl1pPr>
          </a:lstStyle>
          <a:p>
            <a:pPr algn="ctr"/>
            <a:r>
              <a:rPr lang="de-DE" altLang="de-DE"/>
              <a:t>Abteilung Fort- und Weiterbildung, Hauskonferenz am 16.11.2015</a:t>
            </a:r>
            <a:endParaRPr lang="de-DE" altLang="de-DE" dirty="0"/>
          </a:p>
        </p:txBody>
      </p:sp>
      <p:sp>
        <p:nvSpPr>
          <p:cNvPr id="1041" name="Rectangle 1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376238" y="6527800"/>
            <a:ext cx="900112" cy="2143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spcBef>
                <a:spcPct val="50000"/>
              </a:spcBef>
              <a:defRPr sz="800"/>
            </a:lvl1pPr>
          </a:lstStyle>
          <a:p>
            <a:r>
              <a:rPr lang="de-DE" altLang="de-DE"/>
              <a:t>Nr. </a:t>
            </a:r>
            <a:fld id="{734641C3-9F3A-4D0D-9029-A445E2112810}" type="slidenum">
              <a:rPr lang="de-DE" altLang="de-DE"/>
              <a:pPr/>
              <a:t>‹Nr.›</a:t>
            </a:fld>
            <a:endParaRPr lang="de-DE" altLang="de-DE"/>
          </a:p>
        </p:txBody>
      </p:sp>
      <p:pic>
        <p:nvPicPr>
          <p:cNvPr id="1029" name="Picture 18" descr="cariweiss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7" t="35945" r="-37"/>
          <a:stretch>
            <a:fillRect/>
          </a:stretch>
        </p:blipFill>
        <p:spPr bwMode="auto">
          <a:xfrm>
            <a:off x="0" y="0"/>
            <a:ext cx="9144000" cy="817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0" name="Bild 1" descr="Caritas_Logo_Schrift_li_2-zeilig.eps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6688" y="6072188"/>
            <a:ext cx="2317750" cy="741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95" r:id="rId1"/>
    <p:sldLayoutId id="2147483685" r:id="rId2"/>
    <p:sldLayoutId id="2147483686" r:id="rId3"/>
    <p:sldLayoutId id="2147483687" r:id="rId4"/>
    <p:sldLayoutId id="2147483688" r:id="rId5"/>
    <p:sldLayoutId id="2147483689" r:id="rId6"/>
    <p:sldLayoutId id="2147483690" r:id="rId7"/>
    <p:sldLayoutId id="2147483691" r:id="rId8"/>
    <p:sldLayoutId id="2147483692" r:id="rId9"/>
    <p:sldLayoutId id="2147483693" r:id="rId10"/>
    <p:sldLayoutId id="2147483694" r:id="rId11"/>
  </p:sldLayoutIdLst>
  <p:hf hdr="0" dt="0"/>
  <p:txStyles>
    <p:titleStyle>
      <a:lvl1pPr algn="l" rtl="0" eaLnBrk="1" fontAlgn="base" hangingPunct="1">
        <a:spcBef>
          <a:spcPct val="50000"/>
        </a:spcBef>
        <a:spcAft>
          <a:spcPct val="0"/>
        </a:spcAft>
        <a:defRPr sz="2000" b="1">
          <a:solidFill>
            <a:schemeClr val="tx1"/>
          </a:solidFill>
          <a:latin typeface="+mj-lt"/>
          <a:ea typeface="+mj-ea"/>
          <a:cs typeface="ＭＳ Ｐゴシック" charset="0"/>
        </a:defRPr>
      </a:lvl1pPr>
      <a:lvl2pPr algn="l" rtl="0" eaLnBrk="1" fontAlgn="base" hangingPunct="1">
        <a:spcBef>
          <a:spcPct val="50000"/>
        </a:spcBef>
        <a:spcAft>
          <a:spcPct val="0"/>
        </a:spcAft>
        <a:defRPr sz="2000" b="1">
          <a:solidFill>
            <a:schemeClr val="tx1"/>
          </a:solidFill>
          <a:latin typeface="Arial" charset="0"/>
          <a:ea typeface="ＭＳ Ｐゴシック" charset="0"/>
          <a:cs typeface="ＭＳ Ｐゴシック" charset="0"/>
        </a:defRPr>
      </a:lvl2pPr>
      <a:lvl3pPr algn="l" rtl="0" eaLnBrk="1" fontAlgn="base" hangingPunct="1">
        <a:spcBef>
          <a:spcPct val="50000"/>
        </a:spcBef>
        <a:spcAft>
          <a:spcPct val="0"/>
        </a:spcAft>
        <a:defRPr sz="2000" b="1">
          <a:solidFill>
            <a:schemeClr val="tx1"/>
          </a:solidFill>
          <a:latin typeface="Arial" charset="0"/>
          <a:ea typeface="ＭＳ Ｐゴシック" charset="0"/>
          <a:cs typeface="ＭＳ Ｐゴシック" charset="0"/>
        </a:defRPr>
      </a:lvl3pPr>
      <a:lvl4pPr algn="l" rtl="0" eaLnBrk="1" fontAlgn="base" hangingPunct="1">
        <a:spcBef>
          <a:spcPct val="50000"/>
        </a:spcBef>
        <a:spcAft>
          <a:spcPct val="0"/>
        </a:spcAft>
        <a:defRPr sz="2000" b="1">
          <a:solidFill>
            <a:schemeClr val="tx1"/>
          </a:solidFill>
          <a:latin typeface="Arial" charset="0"/>
          <a:ea typeface="ＭＳ Ｐゴシック" charset="0"/>
          <a:cs typeface="ＭＳ Ｐゴシック" charset="0"/>
        </a:defRPr>
      </a:lvl4pPr>
      <a:lvl5pPr algn="l" rtl="0" eaLnBrk="1" fontAlgn="base" hangingPunct="1">
        <a:spcBef>
          <a:spcPct val="50000"/>
        </a:spcBef>
        <a:spcAft>
          <a:spcPct val="0"/>
        </a:spcAft>
        <a:defRPr sz="2000" b="1">
          <a:solidFill>
            <a:schemeClr val="tx1"/>
          </a:solidFill>
          <a:latin typeface="Arial" charset="0"/>
          <a:ea typeface="ＭＳ Ｐゴシック" charset="0"/>
          <a:cs typeface="ＭＳ Ｐゴシック" charset="0"/>
        </a:defRPr>
      </a:lvl5pPr>
      <a:lvl6pPr marL="457200" algn="l" rtl="0" eaLnBrk="1" fontAlgn="base" hangingPunct="1">
        <a:spcBef>
          <a:spcPct val="50000"/>
        </a:spcBef>
        <a:spcAft>
          <a:spcPct val="0"/>
        </a:spcAft>
        <a:defRPr sz="2000" b="1">
          <a:solidFill>
            <a:schemeClr val="tx1"/>
          </a:solidFill>
          <a:latin typeface="Arial" charset="0"/>
          <a:ea typeface="ＭＳ Ｐゴシック" charset="0"/>
        </a:defRPr>
      </a:lvl6pPr>
      <a:lvl7pPr marL="914400" algn="l" rtl="0" eaLnBrk="1" fontAlgn="base" hangingPunct="1">
        <a:spcBef>
          <a:spcPct val="50000"/>
        </a:spcBef>
        <a:spcAft>
          <a:spcPct val="0"/>
        </a:spcAft>
        <a:defRPr sz="2000" b="1">
          <a:solidFill>
            <a:schemeClr val="tx1"/>
          </a:solidFill>
          <a:latin typeface="Arial" charset="0"/>
          <a:ea typeface="ＭＳ Ｐゴシック" charset="0"/>
        </a:defRPr>
      </a:lvl7pPr>
      <a:lvl8pPr marL="1371600" algn="l" rtl="0" eaLnBrk="1" fontAlgn="base" hangingPunct="1">
        <a:spcBef>
          <a:spcPct val="50000"/>
        </a:spcBef>
        <a:spcAft>
          <a:spcPct val="0"/>
        </a:spcAft>
        <a:defRPr sz="2000" b="1">
          <a:solidFill>
            <a:schemeClr val="tx1"/>
          </a:solidFill>
          <a:latin typeface="Arial" charset="0"/>
          <a:ea typeface="ＭＳ Ｐゴシック" charset="0"/>
        </a:defRPr>
      </a:lvl8pPr>
      <a:lvl9pPr marL="1828800" algn="l" rtl="0" eaLnBrk="1" fontAlgn="base" hangingPunct="1">
        <a:spcBef>
          <a:spcPct val="50000"/>
        </a:spcBef>
        <a:spcAft>
          <a:spcPct val="0"/>
        </a:spcAft>
        <a:defRPr sz="2000" b="1">
          <a:solidFill>
            <a:schemeClr val="tx1"/>
          </a:solidFill>
          <a:latin typeface="Arial" charset="0"/>
          <a:ea typeface="ＭＳ Ｐゴシック" charset="0"/>
        </a:defRPr>
      </a:lvl9pPr>
    </p:titleStyle>
    <p:bodyStyle>
      <a:lvl1pPr marL="365125" indent="-365125" algn="l" rtl="0" eaLnBrk="1" fontAlgn="base" hangingPunct="1">
        <a:lnSpc>
          <a:spcPct val="110000"/>
        </a:lnSpc>
        <a:spcBef>
          <a:spcPct val="35000"/>
        </a:spcBef>
        <a:spcAft>
          <a:spcPct val="35000"/>
        </a:spcAft>
        <a:buClr>
          <a:srgbClr val="FF0000"/>
        </a:buClr>
        <a:buSzPct val="110000"/>
        <a:buFont typeface="Wingdings 2" pitchFamily="18" charset="2"/>
        <a:buChar char="¢"/>
        <a:defRPr sz="1600" b="1">
          <a:solidFill>
            <a:schemeClr val="tx1"/>
          </a:solidFill>
          <a:latin typeface="+mn-lt"/>
          <a:ea typeface="+mn-ea"/>
          <a:cs typeface="ＭＳ Ｐゴシック" charset="0"/>
        </a:defRPr>
      </a:lvl1pPr>
      <a:lvl2pPr marL="366713" indent="90488" algn="l" rtl="0" eaLnBrk="1" fontAlgn="base" hangingPunct="1">
        <a:lnSpc>
          <a:spcPct val="110000"/>
        </a:lnSpc>
        <a:spcBef>
          <a:spcPct val="20000"/>
        </a:spcBef>
        <a:spcAft>
          <a:spcPct val="10000"/>
        </a:spcAft>
        <a:defRPr sz="1400">
          <a:solidFill>
            <a:schemeClr val="tx1"/>
          </a:solidFill>
          <a:latin typeface="+mn-lt"/>
          <a:ea typeface="+mn-ea"/>
        </a:defRPr>
      </a:lvl2pPr>
      <a:lvl3pPr marL="655638" indent="-287338" algn="l" rtl="0" eaLnBrk="1" fontAlgn="base" hangingPunct="1">
        <a:lnSpc>
          <a:spcPct val="110000"/>
        </a:lnSpc>
        <a:spcBef>
          <a:spcPct val="20000"/>
        </a:spcBef>
        <a:spcAft>
          <a:spcPct val="10000"/>
        </a:spcAft>
        <a:buClr>
          <a:srgbClr val="FF0000"/>
        </a:buClr>
        <a:buFont typeface="Wingdings" pitchFamily="2" charset="2"/>
        <a:buChar char="n"/>
        <a:defRPr sz="1400">
          <a:solidFill>
            <a:schemeClr val="tx1"/>
          </a:solidFill>
          <a:latin typeface="+mn-lt"/>
          <a:ea typeface="+mn-ea"/>
        </a:defRPr>
      </a:lvl3pPr>
      <a:lvl4pPr marL="914400" indent="-257175" algn="l" rtl="0" eaLnBrk="1" fontAlgn="base" hangingPunct="1">
        <a:spcBef>
          <a:spcPct val="20000"/>
        </a:spcBef>
        <a:spcAft>
          <a:spcPct val="0"/>
        </a:spcAft>
        <a:buClr>
          <a:srgbClr val="FF0000"/>
        </a:buClr>
        <a:buFont typeface="Wingdings" pitchFamily="2" charset="2"/>
        <a:buChar char="§"/>
        <a:defRPr sz="1200">
          <a:solidFill>
            <a:schemeClr val="tx1"/>
          </a:solidFill>
          <a:latin typeface="+mn-lt"/>
          <a:ea typeface="+mn-ea"/>
        </a:defRPr>
      </a:lvl4pPr>
      <a:lvl5pPr marL="1127125" indent="-211138" algn="l" rtl="0" eaLnBrk="1" fontAlgn="base" hangingPunct="1">
        <a:spcBef>
          <a:spcPct val="20000"/>
        </a:spcBef>
        <a:spcAft>
          <a:spcPct val="0"/>
        </a:spcAft>
        <a:buClr>
          <a:srgbClr val="FF0000"/>
        </a:buClr>
        <a:buFont typeface="Wingdings" pitchFamily="2" charset="2"/>
        <a:buChar char="§"/>
        <a:defRPr sz="1200">
          <a:solidFill>
            <a:schemeClr val="tx1"/>
          </a:solidFill>
          <a:latin typeface="+mn-lt"/>
          <a:ea typeface="+mn-ea"/>
        </a:defRPr>
      </a:lvl5pPr>
      <a:lvl6pPr marL="1584325" indent="-211138" algn="l" rtl="0" eaLnBrk="1" fontAlgn="base" hangingPunct="1">
        <a:spcBef>
          <a:spcPct val="20000"/>
        </a:spcBef>
        <a:spcAft>
          <a:spcPct val="0"/>
        </a:spcAft>
        <a:buClr>
          <a:srgbClr val="FF0000"/>
        </a:buClr>
        <a:buFont typeface="Wingdings" charset="0"/>
        <a:buChar char="§"/>
        <a:defRPr sz="1200">
          <a:solidFill>
            <a:schemeClr val="tx1"/>
          </a:solidFill>
          <a:latin typeface="+mn-lt"/>
          <a:ea typeface="+mn-ea"/>
        </a:defRPr>
      </a:lvl6pPr>
      <a:lvl7pPr marL="2041525" indent="-211138" algn="l" rtl="0" eaLnBrk="1" fontAlgn="base" hangingPunct="1">
        <a:spcBef>
          <a:spcPct val="20000"/>
        </a:spcBef>
        <a:spcAft>
          <a:spcPct val="0"/>
        </a:spcAft>
        <a:buClr>
          <a:srgbClr val="FF0000"/>
        </a:buClr>
        <a:buFont typeface="Wingdings" charset="0"/>
        <a:buChar char="§"/>
        <a:defRPr sz="1200">
          <a:solidFill>
            <a:schemeClr val="tx1"/>
          </a:solidFill>
          <a:latin typeface="+mn-lt"/>
          <a:ea typeface="+mn-ea"/>
        </a:defRPr>
      </a:lvl7pPr>
      <a:lvl8pPr marL="2498725" indent="-211138" algn="l" rtl="0" eaLnBrk="1" fontAlgn="base" hangingPunct="1">
        <a:spcBef>
          <a:spcPct val="20000"/>
        </a:spcBef>
        <a:spcAft>
          <a:spcPct val="0"/>
        </a:spcAft>
        <a:buClr>
          <a:srgbClr val="FF0000"/>
        </a:buClr>
        <a:buFont typeface="Wingdings" charset="0"/>
        <a:buChar char="§"/>
        <a:defRPr sz="1200">
          <a:solidFill>
            <a:schemeClr val="tx1"/>
          </a:solidFill>
          <a:latin typeface="+mn-lt"/>
          <a:ea typeface="+mn-ea"/>
        </a:defRPr>
      </a:lvl8pPr>
      <a:lvl9pPr marL="2955925" indent="-211138" algn="l" rtl="0" eaLnBrk="1" fontAlgn="base" hangingPunct="1">
        <a:spcBef>
          <a:spcPct val="20000"/>
        </a:spcBef>
        <a:spcAft>
          <a:spcPct val="0"/>
        </a:spcAft>
        <a:buClr>
          <a:srgbClr val="FF0000"/>
        </a:buClr>
        <a:buFont typeface="Wingdings" charset="0"/>
        <a:buChar char="§"/>
        <a:defRPr sz="12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de-DE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llipse 4">
            <a:extLst>
              <a:ext uri="{FF2B5EF4-FFF2-40B4-BE49-F238E27FC236}">
                <a16:creationId xmlns:a16="http://schemas.microsoft.com/office/drawing/2014/main" id="{3BD4B3F1-2EBA-43F6-8FEF-24AAE0F2E725}"/>
              </a:ext>
            </a:extLst>
          </p:cNvPr>
          <p:cNvSpPr/>
          <p:nvPr/>
        </p:nvSpPr>
        <p:spPr>
          <a:xfrm>
            <a:off x="2787389" y="2361723"/>
            <a:ext cx="3556379" cy="3070659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b" anchorCtr="0"/>
          <a:lstStyle/>
          <a:p>
            <a:pPr algn="ctr"/>
            <a:endParaRPr lang="de-DE" b="1" dirty="0">
              <a:solidFill>
                <a:schemeClr val="accent1">
                  <a:lumMod val="50000"/>
                </a:schemeClr>
              </a:solidFill>
            </a:endParaRPr>
          </a:p>
          <a:p>
            <a:pPr algn="ctr"/>
            <a:endParaRPr lang="de-DE" b="1" dirty="0">
              <a:solidFill>
                <a:schemeClr val="accent1">
                  <a:lumMod val="50000"/>
                </a:schemeClr>
              </a:solidFill>
            </a:endParaRPr>
          </a:p>
          <a:p>
            <a:pPr algn="ctr"/>
            <a:r>
              <a:rPr lang="de-DE" sz="1800" b="1" dirty="0">
                <a:solidFill>
                  <a:schemeClr val="accent1">
                    <a:lumMod val="50000"/>
                  </a:schemeClr>
                </a:solidFill>
              </a:rPr>
              <a:t>Koordinierungsgruppe Klimaschutz im DiCV</a:t>
            </a:r>
          </a:p>
        </p:txBody>
      </p:sp>
      <p:sp>
        <p:nvSpPr>
          <p:cNvPr id="4" name="Rechteck 3">
            <a:extLst>
              <a:ext uri="{FF2B5EF4-FFF2-40B4-BE49-F238E27FC236}">
                <a16:creationId xmlns:a16="http://schemas.microsoft.com/office/drawing/2014/main" id="{91174520-3FB4-418A-B022-FE86F1E32FB7}"/>
              </a:ext>
            </a:extLst>
          </p:cNvPr>
          <p:cNvSpPr/>
          <p:nvPr/>
        </p:nvSpPr>
        <p:spPr>
          <a:xfrm>
            <a:off x="3761910" y="3245472"/>
            <a:ext cx="1620180" cy="1080120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e-DE" sz="1800" b="1" dirty="0">
                <a:solidFill>
                  <a:schemeClr val="tx1"/>
                </a:solidFill>
              </a:rPr>
              <a:t>Klimaschutz-</a:t>
            </a:r>
            <a:endParaRPr lang="de-DE" sz="1800" b="1" dirty="0">
              <a:solidFill>
                <a:schemeClr val="tx1"/>
              </a:solidFill>
              <a:cs typeface="Arial"/>
            </a:endParaRPr>
          </a:p>
          <a:p>
            <a:pPr algn="ctr"/>
            <a:r>
              <a:rPr lang="de-DE" sz="1800" b="1" dirty="0">
                <a:solidFill>
                  <a:schemeClr val="tx1"/>
                </a:solidFill>
              </a:rPr>
              <a:t>Beauftragte</a:t>
            </a:r>
            <a:endParaRPr lang="de-DE" sz="1800" b="1" dirty="0">
              <a:solidFill>
                <a:schemeClr val="tx1"/>
              </a:solidFill>
              <a:cs typeface="Arial"/>
            </a:endParaRPr>
          </a:p>
          <a:p>
            <a:pPr algn="ctr"/>
            <a:r>
              <a:rPr lang="de-DE" sz="1800" b="1" dirty="0">
                <a:solidFill>
                  <a:schemeClr val="tx1"/>
                </a:solidFill>
              </a:rPr>
              <a:t>Im DiCV</a:t>
            </a:r>
            <a:endParaRPr lang="de-DE" sz="1800" b="1" dirty="0">
              <a:solidFill>
                <a:schemeClr val="tx1"/>
              </a:solidFill>
              <a:cs typeface="Arial"/>
            </a:endParaRPr>
          </a:p>
        </p:txBody>
      </p:sp>
      <p:sp>
        <p:nvSpPr>
          <p:cNvPr id="6" name="Rechteck 5">
            <a:extLst>
              <a:ext uri="{FF2B5EF4-FFF2-40B4-BE49-F238E27FC236}">
                <a16:creationId xmlns:a16="http://schemas.microsoft.com/office/drawing/2014/main" id="{9B52F9AB-87FB-4BA2-A32D-6EC07633139D}"/>
              </a:ext>
            </a:extLst>
          </p:cNvPr>
          <p:cNvSpPr/>
          <p:nvPr/>
        </p:nvSpPr>
        <p:spPr>
          <a:xfrm>
            <a:off x="6702221" y="1340768"/>
            <a:ext cx="1987791" cy="1267156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e-DE" sz="1800" b="1" dirty="0">
                <a:solidFill>
                  <a:schemeClr val="tx1"/>
                </a:solidFill>
              </a:rPr>
              <a:t>Operative Umsetzung</a:t>
            </a:r>
            <a:endParaRPr lang="de-DE" sz="1800" b="1" dirty="0">
              <a:solidFill>
                <a:schemeClr val="tx1"/>
              </a:solidFill>
              <a:cs typeface="Arial"/>
            </a:endParaRPr>
          </a:p>
          <a:p>
            <a:pPr algn="ctr"/>
            <a:r>
              <a:rPr lang="de-DE" sz="1800" b="1" dirty="0">
                <a:solidFill>
                  <a:schemeClr val="tx1"/>
                </a:solidFill>
              </a:rPr>
              <a:t>im DiCV</a:t>
            </a:r>
            <a:endParaRPr lang="de-DE" sz="1800" b="1" dirty="0">
              <a:solidFill>
                <a:schemeClr val="tx1"/>
              </a:solidFill>
              <a:cs typeface="Arial"/>
            </a:endParaRPr>
          </a:p>
          <a:p>
            <a:pPr algn="ctr"/>
            <a:r>
              <a:rPr lang="de-DE" b="1" dirty="0" err="1">
                <a:solidFill>
                  <a:schemeClr val="tx1"/>
                </a:solidFill>
              </a:rPr>
              <a:t>Klimaschutzbeauftragtemit</a:t>
            </a:r>
            <a:r>
              <a:rPr lang="de-DE" b="1" dirty="0">
                <a:solidFill>
                  <a:schemeClr val="tx1"/>
                </a:solidFill>
              </a:rPr>
              <a:t> Personen/Gruppen </a:t>
            </a:r>
            <a:endParaRPr lang="de-DE" b="1" dirty="0">
              <a:solidFill>
                <a:schemeClr val="tx1"/>
              </a:solidFill>
              <a:cs typeface="Arial"/>
            </a:endParaRPr>
          </a:p>
        </p:txBody>
      </p:sp>
      <p:sp>
        <p:nvSpPr>
          <p:cNvPr id="7" name="Rechteck 6">
            <a:extLst>
              <a:ext uri="{FF2B5EF4-FFF2-40B4-BE49-F238E27FC236}">
                <a16:creationId xmlns:a16="http://schemas.microsoft.com/office/drawing/2014/main" id="{BC08F25A-F32B-408E-B927-7EC73910E7B9}"/>
              </a:ext>
            </a:extLst>
          </p:cNvPr>
          <p:cNvSpPr/>
          <p:nvPr/>
        </p:nvSpPr>
        <p:spPr>
          <a:xfrm>
            <a:off x="6702222" y="4790136"/>
            <a:ext cx="1987790" cy="1267156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e-DE" sz="1800" b="1" dirty="0">
                <a:solidFill>
                  <a:schemeClr val="tx1"/>
                </a:solidFill>
              </a:rPr>
              <a:t>Mitglieder/</a:t>
            </a:r>
            <a:br>
              <a:rPr lang="de-DE" sz="1800" b="1" dirty="0"/>
            </a:br>
            <a:r>
              <a:rPr lang="de-DE" sz="1800" b="1" dirty="0">
                <a:solidFill>
                  <a:schemeClr val="tx1"/>
                </a:solidFill>
              </a:rPr>
              <a:t>diözesane Akteure</a:t>
            </a:r>
            <a:endParaRPr lang="de-DE" sz="1800" b="1" dirty="0">
              <a:solidFill>
                <a:schemeClr val="tx1"/>
              </a:solidFill>
              <a:cs typeface="Arial"/>
            </a:endParaRPr>
          </a:p>
          <a:p>
            <a:pPr algn="ctr"/>
            <a:r>
              <a:rPr lang="de-DE" b="1" dirty="0">
                <a:solidFill>
                  <a:schemeClr val="tx1"/>
                </a:solidFill>
              </a:rPr>
              <a:t>AG der Verbands-konferenz + Weingarten</a:t>
            </a:r>
            <a:endParaRPr lang="de-DE" b="1" dirty="0">
              <a:solidFill>
                <a:schemeClr val="tx1"/>
              </a:solidFill>
              <a:cs typeface="Arial"/>
            </a:endParaRPr>
          </a:p>
        </p:txBody>
      </p:sp>
      <p:sp>
        <p:nvSpPr>
          <p:cNvPr id="8" name="Rechteck 7">
            <a:extLst>
              <a:ext uri="{FF2B5EF4-FFF2-40B4-BE49-F238E27FC236}">
                <a16:creationId xmlns:a16="http://schemas.microsoft.com/office/drawing/2014/main" id="{3172A8A7-0055-49B7-8E76-855F04A7D731}"/>
              </a:ext>
            </a:extLst>
          </p:cNvPr>
          <p:cNvSpPr/>
          <p:nvPr/>
        </p:nvSpPr>
        <p:spPr>
          <a:xfrm>
            <a:off x="444606" y="1340768"/>
            <a:ext cx="2013477" cy="1267156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800" dirty="0">
                <a:solidFill>
                  <a:schemeClr val="tx1"/>
                </a:solidFill>
              </a:rPr>
              <a:t>Bundesebene DCV</a:t>
            </a:r>
          </a:p>
          <a:p>
            <a:pPr lvl="0" algn="ctr"/>
            <a:r>
              <a:rPr lang="de-DE" dirty="0">
                <a:solidFill>
                  <a:srgbClr val="000000"/>
                </a:solidFill>
              </a:rPr>
              <a:t>DCV-Klimanetzwerk CSR-Kompetenzzentrum</a:t>
            </a:r>
          </a:p>
          <a:p>
            <a:pPr algn="ctr"/>
            <a:endParaRPr lang="de-DE" sz="1800" dirty="0">
              <a:solidFill>
                <a:schemeClr val="tx1"/>
              </a:solidFill>
            </a:endParaRPr>
          </a:p>
        </p:txBody>
      </p:sp>
      <p:sp>
        <p:nvSpPr>
          <p:cNvPr id="9" name="Rechteck 8">
            <a:extLst>
              <a:ext uri="{FF2B5EF4-FFF2-40B4-BE49-F238E27FC236}">
                <a16:creationId xmlns:a16="http://schemas.microsoft.com/office/drawing/2014/main" id="{CC1E575F-A94F-47F7-B874-1C0E386305B5}"/>
              </a:ext>
            </a:extLst>
          </p:cNvPr>
          <p:cNvSpPr/>
          <p:nvPr/>
        </p:nvSpPr>
        <p:spPr>
          <a:xfrm>
            <a:off x="444606" y="4790136"/>
            <a:ext cx="2013477" cy="1267156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800" dirty="0">
                <a:solidFill>
                  <a:schemeClr val="tx1"/>
                </a:solidFill>
              </a:rPr>
              <a:t>NRW-Ebene:</a:t>
            </a:r>
          </a:p>
          <a:p>
            <a:pPr algn="ctr"/>
            <a:r>
              <a:rPr lang="de-DE" sz="1800" dirty="0">
                <a:solidFill>
                  <a:schemeClr val="tx1"/>
                </a:solidFill>
              </a:rPr>
              <a:t>LAG/</a:t>
            </a:r>
            <a:r>
              <a:rPr lang="de-DE" sz="1800" dirty="0" err="1">
                <a:solidFill>
                  <a:schemeClr val="tx1"/>
                </a:solidFill>
              </a:rPr>
              <a:t>CinNRW</a:t>
            </a:r>
            <a:endParaRPr lang="de-DE" sz="1800" dirty="0">
              <a:solidFill>
                <a:schemeClr val="tx1"/>
              </a:solidFill>
            </a:endParaRPr>
          </a:p>
          <a:p>
            <a:pPr algn="ctr"/>
            <a:r>
              <a:rPr lang="de-DE" dirty="0">
                <a:solidFill>
                  <a:schemeClr val="tx1"/>
                </a:solidFill>
              </a:rPr>
              <a:t>Koordinierungskreis </a:t>
            </a:r>
          </a:p>
          <a:p>
            <a:pPr algn="ctr"/>
            <a:r>
              <a:rPr lang="de-DE" dirty="0">
                <a:solidFill>
                  <a:schemeClr val="tx1"/>
                </a:solidFill>
              </a:rPr>
              <a:t>der DiCVen</a:t>
            </a:r>
          </a:p>
          <a:p>
            <a:pPr algn="ctr"/>
            <a:endParaRPr lang="de-DE" sz="1800" dirty="0">
              <a:solidFill>
                <a:schemeClr val="tx1"/>
              </a:solidFill>
            </a:endParaRPr>
          </a:p>
        </p:txBody>
      </p:sp>
      <p:cxnSp>
        <p:nvCxnSpPr>
          <p:cNvPr id="11" name="Gerade Verbindung mit Pfeil 10">
            <a:extLst>
              <a:ext uri="{FF2B5EF4-FFF2-40B4-BE49-F238E27FC236}">
                <a16:creationId xmlns:a16="http://schemas.microsoft.com/office/drawing/2014/main" id="{11B11248-01D9-47B0-B31F-F9F64C360C04}"/>
              </a:ext>
            </a:extLst>
          </p:cNvPr>
          <p:cNvCxnSpPr/>
          <p:nvPr/>
        </p:nvCxnSpPr>
        <p:spPr>
          <a:xfrm>
            <a:off x="2483768" y="2636912"/>
            <a:ext cx="1278142" cy="792088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13" name="Gerade Verbindung mit Pfeil 12">
            <a:extLst>
              <a:ext uri="{FF2B5EF4-FFF2-40B4-BE49-F238E27FC236}">
                <a16:creationId xmlns:a16="http://schemas.microsoft.com/office/drawing/2014/main" id="{C72B13FE-F961-4CD7-AC91-AC977B0EC56D}"/>
              </a:ext>
            </a:extLst>
          </p:cNvPr>
          <p:cNvCxnSpPr/>
          <p:nvPr/>
        </p:nvCxnSpPr>
        <p:spPr>
          <a:xfrm flipH="1">
            <a:off x="5382090" y="2636912"/>
            <a:ext cx="1278142" cy="60856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15" name="Gerade Verbindung mit Pfeil 14">
            <a:extLst>
              <a:ext uri="{FF2B5EF4-FFF2-40B4-BE49-F238E27FC236}">
                <a16:creationId xmlns:a16="http://schemas.microsoft.com/office/drawing/2014/main" id="{A391AAB8-BE75-42D1-8203-AB1B9FD381B9}"/>
              </a:ext>
            </a:extLst>
          </p:cNvPr>
          <p:cNvCxnSpPr>
            <a:cxnSpLocks/>
          </p:cNvCxnSpPr>
          <p:nvPr/>
        </p:nvCxnSpPr>
        <p:spPr>
          <a:xfrm>
            <a:off x="5382090" y="4325592"/>
            <a:ext cx="1266916" cy="464544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17" name="Gerade Verbindung mit Pfeil 16">
            <a:extLst>
              <a:ext uri="{FF2B5EF4-FFF2-40B4-BE49-F238E27FC236}">
                <a16:creationId xmlns:a16="http://schemas.microsoft.com/office/drawing/2014/main" id="{2AE2CB16-5CB7-43EE-869C-4C46A7AD4449}"/>
              </a:ext>
            </a:extLst>
          </p:cNvPr>
          <p:cNvCxnSpPr/>
          <p:nvPr/>
        </p:nvCxnSpPr>
        <p:spPr>
          <a:xfrm flipH="1">
            <a:off x="2494994" y="4325592"/>
            <a:ext cx="1266916" cy="464544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20" name="Rectangle 15">
            <a:extLst>
              <a:ext uri="{FF2B5EF4-FFF2-40B4-BE49-F238E27FC236}">
                <a16:creationId xmlns:a16="http://schemas.microsoft.com/office/drawing/2014/main" id="{E2793DD5-DC70-4173-ACA0-9CB2F851DE0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3850" y="274638"/>
            <a:ext cx="8362950" cy="5619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rtl="0" eaLnBrk="1" fontAlgn="base" hangingPunct="1">
              <a:spcBef>
                <a:spcPct val="5000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+mj-lt"/>
                <a:ea typeface="+mj-ea"/>
                <a:cs typeface="ＭＳ Ｐゴシック" charset="0"/>
              </a:defRPr>
            </a:lvl1pPr>
            <a:lvl2pPr algn="l" rtl="0" eaLnBrk="1" fontAlgn="base" hangingPunct="1">
              <a:spcBef>
                <a:spcPct val="5000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2pPr>
            <a:lvl3pPr algn="l" rtl="0" eaLnBrk="1" fontAlgn="base" hangingPunct="1">
              <a:spcBef>
                <a:spcPct val="5000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3pPr>
            <a:lvl4pPr algn="l" rtl="0" eaLnBrk="1" fontAlgn="base" hangingPunct="1">
              <a:spcBef>
                <a:spcPct val="5000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4pPr>
            <a:lvl5pPr algn="l" rtl="0" eaLnBrk="1" fontAlgn="base" hangingPunct="1">
              <a:spcBef>
                <a:spcPct val="5000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5pPr>
            <a:lvl6pPr marL="457200" algn="l" rtl="0" eaLnBrk="1" fontAlgn="base" hangingPunct="1">
              <a:spcBef>
                <a:spcPct val="5000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algn="l" rtl="0" eaLnBrk="1" fontAlgn="base" hangingPunct="1">
              <a:spcBef>
                <a:spcPct val="5000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algn="l" rtl="0" eaLnBrk="1" fontAlgn="base" hangingPunct="1">
              <a:spcBef>
                <a:spcPct val="5000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algn="l" rtl="0" eaLnBrk="1" fontAlgn="base" hangingPunct="1">
              <a:spcBef>
                <a:spcPct val="5000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de-DE" sz="2800" kern="0">
                <a:cs typeface="+mj-cs"/>
              </a:rPr>
              <a:t>Strukturelle Verortung</a:t>
            </a:r>
            <a:endParaRPr lang="de-DE" sz="2800" kern="0" dirty="0">
              <a:cs typeface="+mj-cs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llipse 4">
            <a:extLst>
              <a:ext uri="{FF2B5EF4-FFF2-40B4-BE49-F238E27FC236}">
                <a16:creationId xmlns:a16="http://schemas.microsoft.com/office/drawing/2014/main" id="{3BD4B3F1-2EBA-43F6-8FEF-24AAE0F2E725}"/>
              </a:ext>
            </a:extLst>
          </p:cNvPr>
          <p:cNvSpPr/>
          <p:nvPr/>
        </p:nvSpPr>
        <p:spPr>
          <a:xfrm>
            <a:off x="2915816" y="2348880"/>
            <a:ext cx="3312368" cy="3096344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b" anchorCtr="0"/>
          <a:lstStyle/>
          <a:p>
            <a:pPr algn="ctr"/>
            <a:endParaRPr lang="de-DE" dirty="0">
              <a:solidFill>
                <a:schemeClr val="accent1">
                  <a:lumMod val="50000"/>
                </a:schemeClr>
              </a:solidFill>
            </a:endParaRPr>
          </a:p>
          <a:p>
            <a:pPr algn="ctr"/>
            <a:endParaRPr lang="de-DE" dirty="0">
              <a:solidFill>
                <a:schemeClr val="accent1">
                  <a:lumMod val="50000"/>
                </a:schemeClr>
              </a:solidFill>
            </a:endParaRPr>
          </a:p>
          <a:p>
            <a:pPr algn="ctr"/>
            <a:r>
              <a:rPr lang="de-DE" sz="1800" dirty="0">
                <a:solidFill>
                  <a:schemeClr val="accent1">
                    <a:lumMod val="50000"/>
                  </a:schemeClr>
                </a:solidFill>
              </a:rPr>
              <a:t>Koordinierungsgruppe Klimaschutz im DiCV</a:t>
            </a:r>
          </a:p>
        </p:txBody>
      </p:sp>
      <p:sp>
        <p:nvSpPr>
          <p:cNvPr id="4" name="Rechteck 3">
            <a:extLst>
              <a:ext uri="{FF2B5EF4-FFF2-40B4-BE49-F238E27FC236}">
                <a16:creationId xmlns:a16="http://schemas.microsoft.com/office/drawing/2014/main" id="{91174520-3FB4-418A-B022-FE86F1E32FB7}"/>
              </a:ext>
            </a:extLst>
          </p:cNvPr>
          <p:cNvSpPr/>
          <p:nvPr/>
        </p:nvSpPr>
        <p:spPr>
          <a:xfrm>
            <a:off x="3761910" y="3245472"/>
            <a:ext cx="1620180" cy="1080120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800" dirty="0">
                <a:solidFill>
                  <a:schemeClr val="tx1"/>
                </a:solidFill>
              </a:rPr>
              <a:t>Klimaschutz-</a:t>
            </a:r>
          </a:p>
          <a:p>
            <a:pPr algn="ctr"/>
            <a:r>
              <a:rPr lang="de-DE" sz="1800" dirty="0">
                <a:solidFill>
                  <a:schemeClr val="tx1"/>
                </a:solidFill>
              </a:rPr>
              <a:t>Beauftragte</a:t>
            </a:r>
          </a:p>
          <a:p>
            <a:pPr algn="ctr"/>
            <a:r>
              <a:rPr lang="de-DE" sz="1800" dirty="0">
                <a:solidFill>
                  <a:schemeClr val="tx1"/>
                </a:solidFill>
              </a:rPr>
              <a:t>Im DiCV</a:t>
            </a:r>
          </a:p>
        </p:txBody>
      </p:sp>
      <p:sp>
        <p:nvSpPr>
          <p:cNvPr id="6" name="Rechteck 5">
            <a:extLst>
              <a:ext uri="{FF2B5EF4-FFF2-40B4-BE49-F238E27FC236}">
                <a16:creationId xmlns:a16="http://schemas.microsoft.com/office/drawing/2014/main" id="{9B52F9AB-87FB-4BA2-A32D-6EC07633139D}"/>
              </a:ext>
            </a:extLst>
          </p:cNvPr>
          <p:cNvSpPr/>
          <p:nvPr/>
        </p:nvSpPr>
        <p:spPr>
          <a:xfrm>
            <a:off x="6676536" y="1052736"/>
            <a:ext cx="2143613" cy="2376264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800" dirty="0">
                <a:solidFill>
                  <a:schemeClr val="tx1"/>
                </a:solidFill>
              </a:rPr>
              <a:t>Op. Umsetzung</a:t>
            </a:r>
          </a:p>
          <a:p>
            <a:pPr algn="ctr"/>
            <a:r>
              <a:rPr lang="de-DE" sz="1800" dirty="0">
                <a:solidFill>
                  <a:schemeClr val="tx1"/>
                </a:solidFill>
              </a:rPr>
              <a:t>im DiCV</a:t>
            </a:r>
          </a:p>
          <a:p>
            <a:r>
              <a:rPr lang="de-DE" dirty="0">
                <a:solidFill>
                  <a:schemeClr val="tx1"/>
                </a:solidFill>
              </a:rPr>
              <a:t>Vorstand, Caritasrat</a:t>
            </a:r>
          </a:p>
          <a:p>
            <a:r>
              <a:rPr lang="de-DE" dirty="0">
                <a:solidFill>
                  <a:schemeClr val="tx1"/>
                </a:solidFill>
              </a:rPr>
              <a:t>Geschäftsführung</a:t>
            </a:r>
          </a:p>
          <a:p>
            <a:r>
              <a:rPr lang="de-DE" dirty="0">
                <a:solidFill>
                  <a:schemeClr val="tx1"/>
                </a:solidFill>
              </a:rPr>
              <a:t>LR/HK</a:t>
            </a:r>
          </a:p>
          <a:p>
            <a:r>
              <a:rPr lang="de-DE" dirty="0">
                <a:solidFill>
                  <a:schemeClr val="tx1"/>
                </a:solidFill>
              </a:rPr>
              <a:t>Stäbe/Bereiche</a:t>
            </a:r>
          </a:p>
          <a:p>
            <a:r>
              <a:rPr lang="de-DE" dirty="0">
                <a:solidFill>
                  <a:schemeClr val="tx1"/>
                </a:solidFill>
              </a:rPr>
              <a:t>Verwaltung</a:t>
            </a:r>
          </a:p>
          <a:p>
            <a:r>
              <a:rPr lang="de-DE" dirty="0" err="1">
                <a:solidFill>
                  <a:schemeClr val="tx1"/>
                </a:solidFill>
              </a:rPr>
              <a:t>FaSi</a:t>
            </a:r>
            <a:r>
              <a:rPr lang="de-DE" dirty="0">
                <a:solidFill>
                  <a:schemeClr val="tx1"/>
                </a:solidFill>
              </a:rPr>
              <a:t>, Brandschutz, </a:t>
            </a:r>
            <a:r>
              <a:rPr lang="de-DE" dirty="0" err="1">
                <a:solidFill>
                  <a:schemeClr val="tx1"/>
                </a:solidFill>
              </a:rPr>
              <a:t>Beh</a:t>
            </a:r>
            <a:r>
              <a:rPr lang="de-DE" dirty="0">
                <a:solidFill>
                  <a:schemeClr val="tx1"/>
                </a:solidFill>
              </a:rPr>
              <a:t>.</a:t>
            </a:r>
          </a:p>
          <a:p>
            <a:r>
              <a:rPr lang="de-DE" dirty="0">
                <a:solidFill>
                  <a:schemeClr val="tx1"/>
                </a:solidFill>
              </a:rPr>
              <a:t>MAV</a:t>
            </a:r>
          </a:p>
          <a:p>
            <a:r>
              <a:rPr lang="de-DE" dirty="0">
                <a:solidFill>
                  <a:schemeClr val="tx1"/>
                </a:solidFill>
              </a:rPr>
              <a:t>Youngsters</a:t>
            </a:r>
          </a:p>
          <a:p>
            <a:r>
              <a:rPr lang="de-DE" dirty="0">
                <a:solidFill>
                  <a:schemeClr val="tx1"/>
                </a:solidFill>
              </a:rPr>
              <a:t>IN VIA</a:t>
            </a:r>
          </a:p>
        </p:txBody>
      </p:sp>
      <p:sp>
        <p:nvSpPr>
          <p:cNvPr id="7" name="Rechteck 6">
            <a:extLst>
              <a:ext uri="{FF2B5EF4-FFF2-40B4-BE49-F238E27FC236}">
                <a16:creationId xmlns:a16="http://schemas.microsoft.com/office/drawing/2014/main" id="{BC08F25A-F32B-408E-B927-7EC73910E7B9}"/>
              </a:ext>
            </a:extLst>
          </p:cNvPr>
          <p:cNvSpPr/>
          <p:nvPr/>
        </p:nvSpPr>
        <p:spPr>
          <a:xfrm>
            <a:off x="6676537" y="4077072"/>
            <a:ext cx="2143612" cy="2088232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800" dirty="0">
                <a:solidFill>
                  <a:schemeClr val="tx1"/>
                </a:solidFill>
              </a:rPr>
              <a:t>Mitglieder/</a:t>
            </a:r>
            <a:br>
              <a:rPr lang="de-DE" sz="1800" dirty="0">
                <a:solidFill>
                  <a:schemeClr val="tx1"/>
                </a:solidFill>
              </a:rPr>
            </a:br>
            <a:r>
              <a:rPr lang="de-DE" sz="1800" dirty="0">
                <a:solidFill>
                  <a:schemeClr val="tx1"/>
                </a:solidFill>
              </a:rPr>
              <a:t>diözesane Akteure</a:t>
            </a:r>
          </a:p>
          <a:p>
            <a:r>
              <a:rPr lang="de-DE" dirty="0">
                <a:solidFill>
                  <a:schemeClr val="tx1"/>
                </a:solidFill>
              </a:rPr>
              <a:t>OCV, FV, Orden</a:t>
            </a:r>
          </a:p>
          <a:p>
            <a:r>
              <a:rPr lang="de-DE" dirty="0">
                <a:solidFill>
                  <a:schemeClr val="tx1"/>
                </a:solidFill>
              </a:rPr>
              <a:t>(AG der) Verbandskonferenz</a:t>
            </a:r>
          </a:p>
          <a:p>
            <a:r>
              <a:rPr lang="de-DE" dirty="0">
                <a:solidFill>
                  <a:schemeClr val="tx1"/>
                </a:solidFill>
              </a:rPr>
              <a:t>Töchter</a:t>
            </a:r>
          </a:p>
          <a:p>
            <a:r>
              <a:rPr lang="de-DE" dirty="0">
                <a:solidFill>
                  <a:schemeClr val="tx1"/>
                </a:solidFill>
              </a:rPr>
              <a:t>DiAGs</a:t>
            </a:r>
          </a:p>
          <a:p>
            <a:r>
              <a:rPr lang="de-DE" dirty="0">
                <a:solidFill>
                  <a:schemeClr val="tx1"/>
                </a:solidFill>
              </a:rPr>
              <a:t>EGV: Abt. </a:t>
            </a:r>
            <a:r>
              <a:rPr lang="de-DE" dirty="0" err="1">
                <a:solidFill>
                  <a:schemeClr val="tx1"/>
                </a:solidFill>
              </a:rPr>
              <a:t>Schöpf.v</a:t>
            </a:r>
            <a:r>
              <a:rPr lang="de-DE" dirty="0">
                <a:solidFill>
                  <a:schemeClr val="tx1"/>
                </a:solidFill>
              </a:rPr>
              <a:t>., DPR</a:t>
            </a:r>
          </a:p>
          <a:p>
            <a:r>
              <a:rPr lang="de-DE" dirty="0">
                <a:solidFill>
                  <a:schemeClr val="tx1"/>
                </a:solidFill>
              </a:rPr>
              <a:t>AG Kath. Vereine</a:t>
            </a:r>
          </a:p>
          <a:p>
            <a:r>
              <a:rPr lang="de-DE" dirty="0">
                <a:solidFill>
                  <a:schemeClr val="tx1"/>
                </a:solidFill>
              </a:rPr>
              <a:t>Kath. Bildungswerk</a:t>
            </a:r>
          </a:p>
          <a:p>
            <a:r>
              <a:rPr lang="de-DE" dirty="0">
                <a:solidFill>
                  <a:schemeClr val="tx1"/>
                </a:solidFill>
              </a:rPr>
              <a:t>Caritasrat, </a:t>
            </a:r>
            <a:r>
              <a:rPr lang="de-DE" dirty="0" err="1">
                <a:solidFill>
                  <a:schemeClr val="tx1"/>
                </a:solidFill>
              </a:rPr>
              <a:t>Vertretervers</a:t>
            </a:r>
            <a:r>
              <a:rPr lang="de-DE" dirty="0">
                <a:solidFill>
                  <a:schemeClr val="tx1"/>
                </a:solidFill>
              </a:rPr>
              <a:t>.</a:t>
            </a:r>
          </a:p>
        </p:txBody>
      </p:sp>
      <p:sp>
        <p:nvSpPr>
          <p:cNvPr id="8" name="Rechteck 7">
            <a:extLst>
              <a:ext uri="{FF2B5EF4-FFF2-40B4-BE49-F238E27FC236}">
                <a16:creationId xmlns:a16="http://schemas.microsoft.com/office/drawing/2014/main" id="{3172A8A7-0055-49B7-8E76-855F04A7D731}"/>
              </a:ext>
            </a:extLst>
          </p:cNvPr>
          <p:cNvSpPr/>
          <p:nvPr/>
        </p:nvSpPr>
        <p:spPr>
          <a:xfrm>
            <a:off x="323851" y="1052736"/>
            <a:ext cx="2159918" cy="2376264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800" dirty="0">
                <a:solidFill>
                  <a:schemeClr val="tx1"/>
                </a:solidFill>
              </a:rPr>
              <a:t>Bundesebene DCV</a:t>
            </a:r>
          </a:p>
          <a:p>
            <a:pPr lvl="0"/>
            <a:r>
              <a:rPr lang="de-DE" dirty="0">
                <a:solidFill>
                  <a:srgbClr val="000000"/>
                </a:solidFill>
              </a:rPr>
              <a:t>DCV-Klimateam</a:t>
            </a:r>
          </a:p>
          <a:p>
            <a:pPr lvl="0"/>
            <a:r>
              <a:rPr lang="de-DE" dirty="0">
                <a:solidFill>
                  <a:srgbClr val="000000"/>
                </a:solidFill>
              </a:rPr>
              <a:t>DCV-Klimanetzwerk CSR-Kompetenzzentrum</a:t>
            </a:r>
          </a:p>
          <a:p>
            <a:pPr lvl="0"/>
            <a:r>
              <a:rPr lang="de-DE" dirty="0" err="1">
                <a:solidFill>
                  <a:srgbClr val="000000"/>
                </a:solidFill>
              </a:rPr>
              <a:t>YoungCaritas</a:t>
            </a:r>
            <a:endParaRPr lang="de-DE" dirty="0">
              <a:solidFill>
                <a:srgbClr val="000000"/>
              </a:solidFill>
            </a:endParaRPr>
          </a:p>
          <a:p>
            <a:pPr lvl="0"/>
            <a:r>
              <a:rPr lang="de-DE" dirty="0">
                <a:solidFill>
                  <a:srgbClr val="000000"/>
                </a:solidFill>
              </a:rPr>
              <a:t>Kommissionen</a:t>
            </a:r>
          </a:p>
          <a:p>
            <a:pPr lvl="0"/>
            <a:r>
              <a:rPr lang="de-DE" dirty="0">
                <a:solidFill>
                  <a:srgbClr val="000000"/>
                </a:solidFill>
              </a:rPr>
              <a:t>Dt. </a:t>
            </a:r>
            <a:r>
              <a:rPr lang="de-DE" dirty="0" err="1">
                <a:solidFill>
                  <a:srgbClr val="000000"/>
                </a:solidFill>
              </a:rPr>
              <a:t>Birschofskonferenz</a:t>
            </a:r>
            <a:endParaRPr lang="de-DE" dirty="0">
              <a:solidFill>
                <a:srgbClr val="000000"/>
              </a:solidFill>
            </a:endParaRPr>
          </a:p>
          <a:p>
            <a:pPr lvl="0"/>
            <a:r>
              <a:rPr lang="de-DE" dirty="0">
                <a:solidFill>
                  <a:srgbClr val="000000"/>
                </a:solidFill>
              </a:rPr>
              <a:t>AK </a:t>
            </a:r>
            <a:r>
              <a:rPr lang="de-DE" dirty="0" err="1">
                <a:solidFill>
                  <a:srgbClr val="000000"/>
                </a:solidFill>
              </a:rPr>
              <a:t>Sozpol</a:t>
            </a:r>
            <a:r>
              <a:rPr lang="de-DE" dirty="0">
                <a:solidFill>
                  <a:srgbClr val="000000"/>
                </a:solidFill>
              </a:rPr>
              <a:t> Sprecher</a:t>
            </a:r>
          </a:p>
          <a:p>
            <a:pPr lvl="0"/>
            <a:r>
              <a:rPr lang="de-DE" dirty="0" err="1">
                <a:solidFill>
                  <a:srgbClr val="000000"/>
                </a:solidFill>
              </a:rPr>
              <a:t>BuDiKo</a:t>
            </a:r>
            <a:endParaRPr lang="de-DE" dirty="0">
              <a:solidFill>
                <a:srgbClr val="000000"/>
              </a:solidFill>
            </a:endParaRPr>
          </a:p>
          <a:p>
            <a:pPr lvl="0"/>
            <a:r>
              <a:rPr lang="de-DE" dirty="0">
                <a:solidFill>
                  <a:srgbClr val="000000"/>
                </a:solidFill>
              </a:rPr>
              <a:t>Konferenz der OCV-GF</a:t>
            </a:r>
            <a:endParaRPr lang="de-DE" sz="1800" dirty="0">
              <a:solidFill>
                <a:schemeClr val="tx1"/>
              </a:solidFill>
            </a:endParaRPr>
          </a:p>
        </p:txBody>
      </p:sp>
      <p:sp>
        <p:nvSpPr>
          <p:cNvPr id="9" name="Rechteck 8">
            <a:extLst>
              <a:ext uri="{FF2B5EF4-FFF2-40B4-BE49-F238E27FC236}">
                <a16:creationId xmlns:a16="http://schemas.microsoft.com/office/drawing/2014/main" id="{CC1E575F-A94F-47F7-B874-1C0E386305B5}"/>
              </a:ext>
            </a:extLst>
          </p:cNvPr>
          <p:cNvSpPr/>
          <p:nvPr/>
        </p:nvSpPr>
        <p:spPr>
          <a:xfrm>
            <a:off x="323851" y="4077072"/>
            <a:ext cx="2159918" cy="2506290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800" dirty="0">
                <a:solidFill>
                  <a:schemeClr val="tx1"/>
                </a:solidFill>
              </a:rPr>
              <a:t>NRW-Ebene:</a:t>
            </a:r>
          </a:p>
          <a:p>
            <a:pPr algn="ctr"/>
            <a:r>
              <a:rPr lang="de-DE" sz="1800" dirty="0">
                <a:solidFill>
                  <a:schemeClr val="tx1"/>
                </a:solidFill>
              </a:rPr>
              <a:t>LAG/</a:t>
            </a:r>
            <a:r>
              <a:rPr lang="de-DE" sz="1800" dirty="0" err="1">
                <a:solidFill>
                  <a:schemeClr val="tx1"/>
                </a:solidFill>
              </a:rPr>
              <a:t>CinNRW</a:t>
            </a:r>
            <a:endParaRPr lang="de-DE" sz="1800" dirty="0">
              <a:solidFill>
                <a:schemeClr val="tx1"/>
              </a:solidFill>
            </a:endParaRPr>
          </a:p>
          <a:p>
            <a:r>
              <a:rPr lang="de-DE" dirty="0">
                <a:solidFill>
                  <a:schemeClr val="tx1"/>
                </a:solidFill>
              </a:rPr>
              <a:t>Direktorenkonferenz</a:t>
            </a:r>
          </a:p>
          <a:p>
            <a:r>
              <a:rPr lang="de-DE" dirty="0">
                <a:solidFill>
                  <a:schemeClr val="tx1"/>
                </a:solidFill>
              </a:rPr>
              <a:t>LAG-Koordinatoren d. DiCV</a:t>
            </a:r>
          </a:p>
          <a:p>
            <a:r>
              <a:rPr lang="de-DE" dirty="0">
                <a:solidFill>
                  <a:schemeClr val="tx1"/>
                </a:solidFill>
              </a:rPr>
              <a:t>AK Nachhaltigkeit d. DiCV</a:t>
            </a:r>
          </a:p>
          <a:p>
            <a:r>
              <a:rPr lang="de-DE" dirty="0">
                <a:solidFill>
                  <a:schemeClr val="tx1"/>
                </a:solidFill>
              </a:rPr>
              <a:t>OCV-NRW</a:t>
            </a:r>
          </a:p>
          <a:p>
            <a:r>
              <a:rPr lang="de-DE" dirty="0">
                <a:solidFill>
                  <a:schemeClr val="tx1"/>
                </a:solidFill>
              </a:rPr>
              <a:t>Verwaltungsleiterkonferenz</a:t>
            </a:r>
          </a:p>
          <a:p>
            <a:r>
              <a:rPr lang="de-DE" dirty="0">
                <a:solidFill>
                  <a:schemeClr val="tx1"/>
                </a:solidFill>
              </a:rPr>
              <a:t>LAG-HA</a:t>
            </a:r>
          </a:p>
          <a:p>
            <a:r>
              <a:rPr lang="de-DE" dirty="0">
                <a:solidFill>
                  <a:schemeClr val="tx1"/>
                </a:solidFill>
              </a:rPr>
              <a:t>Kostenträger</a:t>
            </a:r>
          </a:p>
          <a:p>
            <a:r>
              <a:rPr lang="de-DE" dirty="0">
                <a:solidFill>
                  <a:schemeClr val="tx1"/>
                </a:solidFill>
              </a:rPr>
              <a:t>Ministerien, climate4change</a:t>
            </a:r>
          </a:p>
          <a:p>
            <a:r>
              <a:rPr lang="de-DE" dirty="0">
                <a:solidFill>
                  <a:schemeClr val="tx1"/>
                </a:solidFill>
              </a:rPr>
              <a:t>Stiftung Wohlfahrtspflege</a:t>
            </a:r>
          </a:p>
          <a:p>
            <a:r>
              <a:rPr lang="de-DE" dirty="0">
                <a:solidFill>
                  <a:schemeClr val="tx1"/>
                </a:solidFill>
              </a:rPr>
              <a:t>Katholisches Büro</a:t>
            </a:r>
            <a:endParaRPr lang="de-DE" sz="1800" dirty="0">
              <a:solidFill>
                <a:schemeClr val="tx1"/>
              </a:solidFill>
            </a:endParaRPr>
          </a:p>
        </p:txBody>
      </p:sp>
      <p:cxnSp>
        <p:nvCxnSpPr>
          <p:cNvPr id="11" name="Gerade Verbindung mit Pfeil 10">
            <a:extLst>
              <a:ext uri="{FF2B5EF4-FFF2-40B4-BE49-F238E27FC236}">
                <a16:creationId xmlns:a16="http://schemas.microsoft.com/office/drawing/2014/main" id="{11B11248-01D9-47B0-B31F-F9F64C360C04}"/>
              </a:ext>
            </a:extLst>
          </p:cNvPr>
          <p:cNvCxnSpPr/>
          <p:nvPr/>
        </p:nvCxnSpPr>
        <p:spPr>
          <a:xfrm>
            <a:off x="2483768" y="2636912"/>
            <a:ext cx="1278142" cy="792088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13" name="Gerade Verbindung mit Pfeil 12">
            <a:extLst>
              <a:ext uri="{FF2B5EF4-FFF2-40B4-BE49-F238E27FC236}">
                <a16:creationId xmlns:a16="http://schemas.microsoft.com/office/drawing/2014/main" id="{C72B13FE-F961-4CD7-AC91-AC977B0EC56D}"/>
              </a:ext>
            </a:extLst>
          </p:cNvPr>
          <p:cNvCxnSpPr/>
          <p:nvPr/>
        </p:nvCxnSpPr>
        <p:spPr>
          <a:xfrm flipH="1">
            <a:off x="5382090" y="2636912"/>
            <a:ext cx="1278142" cy="60856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15" name="Gerade Verbindung mit Pfeil 14">
            <a:extLst>
              <a:ext uri="{FF2B5EF4-FFF2-40B4-BE49-F238E27FC236}">
                <a16:creationId xmlns:a16="http://schemas.microsoft.com/office/drawing/2014/main" id="{A391AAB8-BE75-42D1-8203-AB1B9FD381B9}"/>
              </a:ext>
            </a:extLst>
          </p:cNvPr>
          <p:cNvCxnSpPr>
            <a:cxnSpLocks/>
          </p:cNvCxnSpPr>
          <p:nvPr/>
        </p:nvCxnSpPr>
        <p:spPr>
          <a:xfrm>
            <a:off x="5382090" y="4325592"/>
            <a:ext cx="1266916" cy="464544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17" name="Gerade Verbindung mit Pfeil 16">
            <a:extLst>
              <a:ext uri="{FF2B5EF4-FFF2-40B4-BE49-F238E27FC236}">
                <a16:creationId xmlns:a16="http://schemas.microsoft.com/office/drawing/2014/main" id="{2AE2CB16-5CB7-43EE-869C-4C46A7AD4449}"/>
              </a:ext>
            </a:extLst>
          </p:cNvPr>
          <p:cNvCxnSpPr/>
          <p:nvPr/>
        </p:nvCxnSpPr>
        <p:spPr>
          <a:xfrm flipH="1">
            <a:off x="2494994" y="4325592"/>
            <a:ext cx="1266916" cy="464544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20" name="Rectangle 15">
            <a:extLst>
              <a:ext uri="{FF2B5EF4-FFF2-40B4-BE49-F238E27FC236}">
                <a16:creationId xmlns:a16="http://schemas.microsoft.com/office/drawing/2014/main" id="{E2793DD5-DC70-4173-ACA0-9CB2F851DE0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3850" y="274638"/>
            <a:ext cx="8362950" cy="5619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rtl="0" eaLnBrk="1" fontAlgn="base" hangingPunct="1">
              <a:spcBef>
                <a:spcPct val="5000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+mj-lt"/>
                <a:ea typeface="+mj-ea"/>
                <a:cs typeface="ＭＳ Ｐゴシック" charset="0"/>
              </a:defRPr>
            </a:lvl1pPr>
            <a:lvl2pPr algn="l" rtl="0" eaLnBrk="1" fontAlgn="base" hangingPunct="1">
              <a:spcBef>
                <a:spcPct val="5000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2pPr>
            <a:lvl3pPr algn="l" rtl="0" eaLnBrk="1" fontAlgn="base" hangingPunct="1">
              <a:spcBef>
                <a:spcPct val="5000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3pPr>
            <a:lvl4pPr algn="l" rtl="0" eaLnBrk="1" fontAlgn="base" hangingPunct="1">
              <a:spcBef>
                <a:spcPct val="5000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4pPr>
            <a:lvl5pPr algn="l" rtl="0" eaLnBrk="1" fontAlgn="base" hangingPunct="1">
              <a:spcBef>
                <a:spcPct val="5000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5pPr>
            <a:lvl6pPr marL="457200" algn="l" rtl="0" eaLnBrk="1" fontAlgn="base" hangingPunct="1">
              <a:spcBef>
                <a:spcPct val="5000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algn="l" rtl="0" eaLnBrk="1" fontAlgn="base" hangingPunct="1">
              <a:spcBef>
                <a:spcPct val="5000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algn="l" rtl="0" eaLnBrk="1" fontAlgn="base" hangingPunct="1">
              <a:spcBef>
                <a:spcPct val="5000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algn="l" rtl="0" eaLnBrk="1" fontAlgn="base" hangingPunct="1">
              <a:spcBef>
                <a:spcPct val="5000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de-DE" sz="2800" kern="0" dirty="0">
                <a:cs typeface="+mj-cs"/>
              </a:rPr>
              <a:t>Stakeholder</a:t>
            </a:r>
          </a:p>
        </p:txBody>
      </p:sp>
      <p:sp>
        <p:nvSpPr>
          <p:cNvPr id="3" name="Textfeld 2">
            <a:extLst>
              <a:ext uri="{FF2B5EF4-FFF2-40B4-BE49-F238E27FC236}">
                <a16:creationId xmlns:a16="http://schemas.microsoft.com/office/drawing/2014/main" id="{5CE5C771-1F2C-4646-91E5-E22DD724B879}"/>
              </a:ext>
            </a:extLst>
          </p:cNvPr>
          <p:cNvSpPr txBox="1"/>
          <p:nvPr/>
        </p:nvSpPr>
        <p:spPr>
          <a:xfrm>
            <a:off x="3275856" y="1052736"/>
            <a:ext cx="2808312" cy="646331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de-DE"/>
            </a:defPPr>
            <a:lvl1pPr algn="ctr">
              <a:defRPr sz="1800">
                <a:latin typeface="+mn-lt"/>
                <a:ea typeface="+mn-ea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</a:defRPr>
            </a:lvl9pPr>
          </a:lstStyle>
          <a:p>
            <a:r>
              <a:rPr lang="de-DE" dirty="0">
                <a:solidFill>
                  <a:schemeClr val="tx1"/>
                </a:solidFill>
              </a:rPr>
              <a:t>Banken, Stiftungen, Fördermittelgeber</a:t>
            </a:r>
          </a:p>
        </p:txBody>
      </p:sp>
    </p:spTree>
    <p:extLst>
      <p:ext uri="{BB962C8B-B14F-4D97-AF65-F5344CB8AC3E}">
        <p14:creationId xmlns:p14="http://schemas.microsoft.com/office/powerpoint/2010/main" val="202189913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ußzeilenplatzhalter 3"/>
          <p:cNvSpPr>
            <a:spLocks noGrp="1"/>
          </p:cNvSpPr>
          <p:nvPr>
            <p:ph type="ftr" sz="quarter" idx="10"/>
          </p:nvPr>
        </p:nvSpPr>
        <p:spPr>
          <a:xfrm>
            <a:off x="2411760" y="6527799"/>
            <a:ext cx="4103687" cy="184026"/>
          </a:xfrm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>
            <a:lvl1pPr eaLnBrk="0" hangingPunct="0">
              <a:defRPr sz="12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12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12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12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12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eaLnBrk="1" hangingPunct="1"/>
            <a:r>
              <a:rPr lang="de-DE" altLang="de-DE" sz="800" dirty="0"/>
              <a:t>Dr. Vera Bünnagel</a:t>
            </a:r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1"/>
          </p:nvPr>
        </p:nvSpPr>
        <p:spPr>
          <a:xfrm>
            <a:off x="427965" y="6527799"/>
            <a:ext cx="900112" cy="184026"/>
          </a:xfrm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>
            <a:lvl1pPr eaLnBrk="0" hangingPunct="0">
              <a:defRPr sz="12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12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12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12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12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eaLnBrk="1" hangingPunct="1"/>
            <a:r>
              <a:rPr lang="de-DE" altLang="de-DE" sz="800" dirty="0"/>
              <a:t>Nr. </a:t>
            </a:r>
            <a:fld id="{3D8BA888-4CAE-4FD6-AE09-CA0A6475AA0D}" type="slidenum">
              <a:rPr lang="de-DE" altLang="de-DE" sz="800"/>
              <a:pPr eaLnBrk="1" hangingPunct="1"/>
              <a:t>3</a:t>
            </a:fld>
            <a:endParaRPr lang="de-DE" altLang="de-DE" sz="800" dirty="0"/>
          </a:p>
        </p:txBody>
      </p:sp>
      <p:sp>
        <p:nvSpPr>
          <p:cNvPr id="4111" name="Rectangle 15"/>
          <p:cNvSpPr>
            <a:spLocks noGrp="1" noChangeArrowheads="1"/>
          </p:cNvSpPr>
          <p:nvPr>
            <p:ph type="title"/>
          </p:nvPr>
        </p:nvSpPr>
        <p:spPr bwMode="auto">
          <a:xfrm>
            <a:off x="323850" y="224762"/>
            <a:ext cx="8362950" cy="561975"/>
          </a:xfr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defRPr/>
            </a:pPr>
            <a:r>
              <a:rPr lang="de-DE" sz="2800" dirty="0">
                <a:cs typeface="+mj-cs"/>
              </a:rPr>
              <a:t>Besetzung der Koordinierungsgruppe</a:t>
            </a:r>
          </a:p>
        </p:txBody>
      </p:sp>
      <p:sp>
        <p:nvSpPr>
          <p:cNvPr id="8" name="Inhaltsplatzhalter 1">
            <a:extLst>
              <a:ext uri="{FF2B5EF4-FFF2-40B4-BE49-F238E27FC236}">
                <a16:creationId xmlns:a16="http://schemas.microsoft.com/office/drawing/2014/main" id="{7024714A-6D42-4AEF-A3FB-A17D48E0920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3850" y="837506"/>
            <a:ext cx="8496300" cy="5255790"/>
          </a:xfrm>
        </p:spPr>
        <p:txBody>
          <a:bodyPr/>
          <a:lstStyle/>
          <a:p>
            <a:pPr lvl="0">
              <a:lnSpc>
                <a:spcPct val="100000"/>
              </a:lnSpc>
            </a:pPr>
            <a:r>
              <a:rPr lang="de-DE" sz="1800" b="0" dirty="0"/>
              <a:t>Klimaschutzbeauftragte: Frau Dr. Bünnagel </a:t>
            </a:r>
          </a:p>
          <a:p>
            <a:pPr lvl="0">
              <a:lnSpc>
                <a:spcPct val="100000"/>
              </a:lnSpc>
            </a:pPr>
            <a:r>
              <a:rPr lang="de-DE" sz="1800" b="0" dirty="0"/>
              <a:t>Verwaltung/Zentrale Dienste: Frau Stricker</a:t>
            </a:r>
          </a:p>
          <a:p>
            <a:pPr lvl="0">
              <a:lnSpc>
                <a:spcPct val="100000"/>
              </a:lnSpc>
            </a:pPr>
            <a:r>
              <a:rPr lang="de-DE" sz="1800" b="0" dirty="0"/>
              <a:t>Young Caritas, Youngsters, Personal/Engagement: Fr. Klein</a:t>
            </a:r>
          </a:p>
          <a:p>
            <a:pPr lvl="0">
              <a:lnSpc>
                <a:spcPct val="100000"/>
              </a:lnSpc>
            </a:pPr>
            <a:r>
              <a:rPr lang="de-DE" sz="1800" b="0" dirty="0"/>
              <a:t>Caritasprofil/Unternehmenskultur DiCV/DCV/Mitglieder: Hr. Schrage</a:t>
            </a:r>
          </a:p>
          <a:p>
            <a:pPr lvl="0">
              <a:lnSpc>
                <a:spcPct val="100000"/>
              </a:lnSpc>
            </a:pPr>
            <a:r>
              <a:rPr lang="de-DE" sz="1800" b="0" dirty="0"/>
              <a:t>Anbindung GF/Leitungsrunde/enge Mitglieder: Frau Lepper</a:t>
            </a:r>
          </a:p>
          <a:p>
            <a:pPr>
              <a:lnSpc>
                <a:spcPct val="100000"/>
              </a:lnSpc>
            </a:pPr>
            <a:r>
              <a:rPr lang="de-DE" sz="1800" b="0" dirty="0"/>
              <a:t>MAV: Herr Duballa</a:t>
            </a:r>
          </a:p>
          <a:p>
            <a:pPr>
              <a:lnSpc>
                <a:spcPct val="100000"/>
              </a:lnSpc>
            </a:pPr>
            <a:r>
              <a:rPr lang="de-DE" sz="1800" b="0" dirty="0"/>
              <a:t>Qualitätsmanagement/Organisationsentwicklung/Auditierung/Einzigware: </a:t>
            </a:r>
            <a:br>
              <a:rPr lang="de-DE" sz="1800" b="0" dirty="0"/>
            </a:br>
            <a:r>
              <a:rPr lang="de-DE" sz="1800" b="0" dirty="0"/>
              <a:t>Claudia Elschenbroich</a:t>
            </a:r>
          </a:p>
          <a:p>
            <a:pPr lvl="0">
              <a:lnSpc>
                <a:spcPct val="100000"/>
              </a:lnSpc>
            </a:pPr>
            <a:r>
              <a:rPr lang="de-DE" sz="1800" b="0" dirty="0"/>
              <a:t>Stat. Einrichtungsbezug: Oliver Gondolatsch</a:t>
            </a:r>
          </a:p>
          <a:p>
            <a:pPr>
              <a:lnSpc>
                <a:spcPct val="100000"/>
              </a:lnSpc>
            </a:pPr>
            <a:r>
              <a:rPr lang="de-DE" sz="1800" b="0" dirty="0"/>
              <a:t>Themenbezogen assoziierte Ansprechpersonen: </a:t>
            </a:r>
          </a:p>
          <a:p>
            <a:pPr marL="652463" lvl="1" indent="-2857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de-DE" sz="1600" dirty="0"/>
              <a:t>Fort- und Weiterbildung: Fr. Lammertz-Böhm</a:t>
            </a:r>
          </a:p>
          <a:p>
            <a:pPr marL="652463" lvl="1" indent="-2857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de-DE" sz="1600" b="0" dirty="0"/>
              <a:t>Fördermittelberatung: Abt. Stiftungen/Fundraising (Hr. Hoyer, Fr. Mogge, Hr. Förster)</a:t>
            </a:r>
          </a:p>
          <a:p>
            <a:pPr marL="652463" lvl="1" indent="-2857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de-DE" sz="1600" dirty="0"/>
              <a:t>Soz. Integration/LAG: Fr. Hofmann</a:t>
            </a:r>
            <a:endParaRPr lang="de-DE" sz="1600" b="0" dirty="0"/>
          </a:p>
          <a:p>
            <a:pPr marL="652463" lvl="1" indent="-2857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de-DE" sz="1600" dirty="0"/>
              <a:t>Öffentlichkeitsarbeit: Fr. Klinkhammer</a:t>
            </a:r>
            <a:endParaRPr lang="de-DE" sz="1600" b="0" dirty="0"/>
          </a:p>
        </p:txBody>
      </p:sp>
    </p:spTree>
    <p:extLst>
      <p:ext uri="{BB962C8B-B14F-4D97-AF65-F5344CB8AC3E}">
        <p14:creationId xmlns:p14="http://schemas.microsoft.com/office/powerpoint/2010/main" val="1694144568"/>
      </p:ext>
    </p:extLst>
  </p:cSld>
  <p:clrMapOvr>
    <a:masterClrMapping/>
  </p:clrMapOvr>
</p:sld>
</file>

<file path=ppt/theme/theme1.xml><?xml version="1.0" encoding="utf-8"?>
<a:theme xmlns:a="http://schemas.openxmlformats.org/drawingml/2006/main" name="Caritas_Vorlage_NEU2014">
  <a:themeElements>
    <a:clrScheme name="CaritasvorlageProkoda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CaritasvorlageProkoda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>
    <a:extraClrScheme>
      <a:clrScheme name="CaritasvorlageProkoda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aritasvorlageProkoda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aritasvorlageProkoda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aritasvorlageProkoda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aritasvorlageProkoda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aritasvorlageProkoda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aritasvorlageProkoda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-Design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609A9A6F163D8846A199DA329894E827" ma:contentTypeVersion="6" ma:contentTypeDescription="Ein neues Dokument erstellen." ma:contentTypeScope="" ma:versionID="71666914d0c319af9b79ca0250e53ac3">
  <xsd:schema xmlns:xsd="http://www.w3.org/2001/XMLSchema" xmlns:xs="http://www.w3.org/2001/XMLSchema" xmlns:p="http://schemas.microsoft.com/office/2006/metadata/properties" xmlns:ns2="8e7657bb-c60a-4022-9b35-4701d4bbddc3" targetNamespace="http://schemas.microsoft.com/office/2006/metadata/properties" ma:root="true" ma:fieldsID="a6447c5ff97d6d923f5012f85c843729" ns2:_="">
    <xsd:import namespace="8e7657bb-c60a-4022-9b35-4701d4bbddc3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e7657bb-c60a-4022-9b35-4701d4bbddc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altstyp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A2EC1EEF-F41F-4E60-8A53-E3EB3714F66E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8e7657bb-c60a-4022-9b35-4701d4bbddc3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F08E0E9E-5306-4564-A8F3-0875089DB633}">
  <ds:schemaRefs>
    <ds:schemaRef ds:uri="http://schemas.microsoft.com/office/2006/metadata/properties"/>
    <ds:schemaRef ds:uri="http://schemas.microsoft.com/office/infopath/2007/PartnerControls"/>
  </ds:schemaRefs>
</ds:datastoreItem>
</file>

<file path=customXml/itemProps3.xml><?xml version="1.0" encoding="utf-8"?>
<ds:datastoreItem xmlns:ds="http://schemas.openxmlformats.org/officeDocument/2006/customXml" ds:itemID="{52865E8A-E4BE-4269-ADC2-575E5AF92840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Caritas_Vorlage_NEU2014</Template>
  <TotalTime>0</TotalTime>
  <Words>286</Words>
  <Application>Microsoft Office PowerPoint</Application>
  <PresentationFormat>Bildschirmpräsentation (4:3)</PresentationFormat>
  <Paragraphs>86</Paragraphs>
  <Slides>3</Slides>
  <Notes>3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4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3</vt:i4>
      </vt:variant>
    </vt:vector>
  </HeadingPairs>
  <TitlesOfParts>
    <vt:vector size="8" baseType="lpstr">
      <vt:lpstr>Arial</vt:lpstr>
      <vt:lpstr>Times New Roman</vt:lpstr>
      <vt:lpstr>Wingdings</vt:lpstr>
      <vt:lpstr>Wingdings 2</vt:lpstr>
      <vt:lpstr>Caritas_Vorlage_NEU2014</vt:lpstr>
      <vt:lpstr>PowerPoint-Präsentation</vt:lpstr>
      <vt:lpstr>PowerPoint-Präsentation</vt:lpstr>
      <vt:lpstr>Besetzung der Koordinierungsgruppe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Caritas im Erzbistum Köln</dc:title>
  <dc:creator>Dobija, Teresa</dc:creator>
  <cp:lastModifiedBy>Dr. Vera</cp:lastModifiedBy>
  <cp:revision>109</cp:revision>
  <cp:lastPrinted>2022-01-24T10:41:01Z</cp:lastPrinted>
  <dcterms:created xsi:type="dcterms:W3CDTF">2014-09-05T07:26:57Z</dcterms:created>
  <dcterms:modified xsi:type="dcterms:W3CDTF">2022-02-23T13:16:18Z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0x010100609A9A6F163D8846A199DA329894E827</vt:lpwstr>
  </property>
</Properties>
</file>